
<file path=[Content_Types].xml><?xml version="1.0" encoding="utf-8"?>
<Types xmlns="http://schemas.openxmlformats.org/package/2006/content-types"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8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v>
</file>

<file path=ppt/media/media2.m4v>
</file>

<file path=ppt/media/media3.m4v>
</file>

<file path=ppt/media/media4.m4v>
</file>

<file path=ppt/media/media5.m4v>
</file>

<file path=ppt/media/media6.m4v>
</file>

<file path=ppt/media/media7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presentazion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r>
              <a:t>Titolo presentazione</a:t>
            </a:r>
          </a:p>
        </p:txBody>
      </p:sp>
      <p:sp>
        <p:nvSpPr>
          <p:cNvPr id="12" name="Autore e dat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Autore e data</a:t>
            </a:r>
          </a:p>
        </p:txBody>
      </p:sp>
      <p:sp>
        <p:nvSpPr>
          <p:cNvPr id="13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Sottotitolo presentazione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Dichiarazione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Dettagli informazion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Dettagli informazione</a:t>
            </a:r>
          </a:p>
        </p:txBody>
      </p:sp>
      <p:sp>
        <p:nvSpPr>
          <p:cNvPr id="10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zion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Attribuzione</a:t>
            </a:r>
          </a:p>
        </p:txBody>
      </p:sp>
      <p:sp>
        <p:nvSpPr>
          <p:cNvPr id="116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“Citazione degna di nota”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Aurora boreale sopra un paesaggio innevato"/>
          <p:cNvSpPr>
            <a:spLocks noGrp="1"/>
          </p:cNvSpPr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Nuvole colorate su un cielo notturno stellato"/>
          <p:cNvSpPr>
            <a:spLocks noGrp="1"/>
          </p:cNvSpPr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Aurora boreale sopra un paesaggio montuoso innevato"/>
          <p:cNvSpPr>
            <a:spLocks noGrp="1"/>
          </p:cNvSpPr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Aurora boreale sopra un paesaggio innevato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urora boreale su un cielo notturno sopra delle montagne"/>
          <p:cNvSpPr>
            <a:spLocks noGrp="1"/>
          </p:cNvSpPr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e e data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Autore e data</a:t>
            </a:r>
          </a:p>
        </p:txBody>
      </p:sp>
      <p:sp>
        <p:nvSpPr>
          <p:cNvPr id="23" name="Titolo presentazion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/>
            </a:lvl1pPr>
          </a:lstStyle>
          <a:p>
            <a:r>
              <a:t>Titolo presentazione</a:t>
            </a:r>
          </a:p>
        </p:txBody>
      </p:sp>
      <p:sp>
        <p:nvSpPr>
          <p:cNvPr id="24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Sottotitolo presentazione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Nuvole colorate su un cielo notturno stellato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34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Sottotitolo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olo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43" name="Sottotitolo diapositiv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44" name="Corpo livello uno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rora boreale sopra un paesaggio montuoso innevato"/>
          <p:cNvSpPr>
            <a:spLocks noGrp="1"/>
          </p:cNvSpPr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62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Sottotitolo diapositiva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6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olo sezion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r>
              <a:t>Titolo sezione</a:t>
            </a:r>
          </a:p>
        </p:txBody>
      </p:sp>
      <p:sp>
        <p:nvSpPr>
          <p:cNvPr id="7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olo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80" name="Sottotitolo diapositiv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8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olo programma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Titolo programma</a:t>
            </a:r>
          </a:p>
        </p:txBody>
      </p:sp>
      <p:sp>
        <p:nvSpPr>
          <p:cNvPr id="89" name="Sottotitolo programm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Sottotitolo programma</a:t>
            </a:r>
          </a:p>
        </p:txBody>
      </p:sp>
      <p:sp>
        <p:nvSpPr>
          <p:cNvPr id="90" name="Corpo livello uno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Argomenti del programma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Titolo</a:t>
            </a:r>
          </a:p>
        </p:txBody>
      </p:sp>
      <p:sp>
        <p:nvSpPr>
          <p:cNvPr id="3" name="Corpo livello uno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4v"/><Relationship Id="rId1" Type="http://schemas.microsoft.com/office/2007/relationships/media" Target="../media/media2.m4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4v"/><Relationship Id="rId1" Type="http://schemas.microsoft.com/office/2007/relationships/media" Target="../media/media3.m4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4v"/><Relationship Id="rId1" Type="http://schemas.microsoft.com/office/2007/relationships/media" Target="../media/media4.m4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5.m4v"/><Relationship Id="rId1" Type="http://schemas.microsoft.com/office/2007/relationships/media" Target="../media/media5.m4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6.m4v"/><Relationship Id="rId1" Type="http://schemas.microsoft.com/office/2007/relationships/media" Target="../media/media6.m4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7.m4v"/><Relationship Id="rId1" Type="http://schemas.microsoft.com/office/2007/relationships/media" Target="../media/media7.m4v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ostPone"/>
          <p:cNvSpPr txBox="1">
            <a:spLocks noGrp="1"/>
          </p:cNvSpPr>
          <p:nvPr>
            <p:ph type="ctrTitle"/>
          </p:nvPr>
        </p:nvSpPr>
        <p:spPr>
          <a:xfrm>
            <a:off x="1269999" y="3189745"/>
            <a:ext cx="21844000" cy="3879454"/>
          </a:xfrm>
          <a:prstGeom prst="rect">
            <a:avLst/>
          </a:prstGeom>
        </p:spPr>
        <p:txBody>
          <a:bodyPr/>
          <a:lstStyle/>
          <a:p>
            <a:r>
              <a:rPr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PostPone</a:t>
            </a:r>
            <a:endParaRPr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2" name="Ingegneria del Software…"/>
          <p:cNvSpPr txBox="1">
            <a:spLocks noGrp="1"/>
          </p:cNvSpPr>
          <p:nvPr>
            <p:ph type="subTitle" sz="quarter" idx="1"/>
          </p:nvPr>
        </p:nvSpPr>
        <p:spPr>
          <a:xfrm>
            <a:off x="-2" y="2250716"/>
            <a:ext cx="24384000" cy="2512352"/>
          </a:xfrm>
          <a:prstGeom prst="rect">
            <a:avLst/>
          </a:prstGeom>
        </p:spPr>
        <p:txBody>
          <a:bodyPr/>
          <a:lstStyle/>
          <a:p>
            <a:pPr defTabSz="610870">
              <a:defRPr sz="4736"/>
            </a:pPr>
            <a:r>
              <a:rPr dirty="0" err="1"/>
              <a:t>Ingegneria</a:t>
            </a:r>
            <a:r>
              <a:rPr dirty="0"/>
              <a:t> del Software</a:t>
            </a:r>
          </a:p>
          <a:p>
            <a:pPr defTabSz="610870">
              <a:defRPr sz="4736"/>
            </a:pPr>
            <a:r>
              <a:rPr lang="it-IT" dirty="0"/>
              <a:t>E </a:t>
            </a:r>
            <a:r>
              <a:rPr dirty="0" err="1"/>
              <a:t>Interazione</a:t>
            </a:r>
            <a:r>
              <a:rPr dirty="0"/>
              <a:t> </a:t>
            </a:r>
            <a:r>
              <a:rPr dirty="0" err="1"/>
              <a:t>Uomo-Macchina</a:t>
            </a:r>
            <a:endParaRPr dirty="0"/>
          </a:p>
        </p:txBody>
      </p:sp>
      <p:sp>
        <p:nvSpPr>
          <p:cNvPr id="153" name="Beniamino Nardone 0124002440 - Enrico Madonna 0124002279"/>
          <p:cNvSpPr txBox="1"/>
          <p:nvPr/>
        </p:nvSpPr>
        <p:spPr>
          <a:xfrm>
            <a:off x="1269998" y="12301259"/>
            <a:ext cx="21844001" cy="832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rPr dirty="0"/>
              <a:t>Beniamino Nardone 0124002440 - Enrico Madonna 0124002279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693ACA6-FFB8-2731-D935-FCB6F22CC354}"/>
              </a:ext>
            </a:extLst>
          </p:cNvPr>
          <p:cNvSpPr txBox="1"/>
          <p:nvPr/>
        </p:nvSpPr>
        <p:spPr>
          <a:xfrm>
            <a:off x="6254195" y="6858000"/>
            <a:ext cx="11875606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it-IT" sz="4800" dirty="0">
                <a:solidFill>
                  <a:schemeClr val="tx2"/>
                </a:solidFill>
              </a:rPr>
              <a:t>Video dimostrativi dell’Interfaccia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gistrazione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030A0"/>
          </a:solidFill>
        </p:spPr>
        <p:txBody>
          <a:bodyPr/>
          <a:lstStyle/>
          <a:p>
            <a:r>
              <a:rPr dirty="0" err="1"/>
              <a:t>Registrazione</a:t>
            </a:r>
            <a:r>
              <a:rPr dirty="0"/>
              <a:t> al </a:t>
            </a:r>
            <a:r>
              <a:rPr dirty="0" err="1"/>
              <a:t>sito</a:t>
            </a:r>
            <a:endParaRPr dirty="0"/>
          </a:p>
        </p:txBody>
      </p:sp>
      <p:pic>
        <p:nvPicPr>
          <p:cNvPr id="156" name="Registrazione.m4v" descr="Registrazione.m4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6520" y="3428999"/>
            <a:ext cx="15870960" cy="89274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80" fill="hold"/>
                                        <p:tgtEl>
                                          <p:spTgt spid="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56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ogin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Login al sito</a:t>
            </a:r>
          </a:p>
        </p:txBody>
      </p:sp>
      <p:pic>
        <p:nvPicPr>
          <p:cNvPr id="159" name="Login home.m4v" descr="Login home.m4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7879" y="3428999"/>
            <a:ext cx="15868242" cy="89258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8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annello di amministrazio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Pannello di amministrazione</a:t>
            </a:r>
          </a:p>
        </p:txBody>
      </p:sp>
      <p:pic>
        <p:nvPicPr>
          <p:cNvPr id="162" name="admin.m4v" descr="admin.m4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1956" y="3441700"/>
            <a:ext cx="15880088" cy="88994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00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2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Obiettiv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Obiettivi</a:t>
            </a:r>
          </a:p>
        </p:txBody>
      </p:sp>
      <p:pic>
        <p:nvPicPr>
          <p:cNvPr id="165" name="obiettivi.m4v" descr="obiettivi.m4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1762" y="3429000"/>
            <a:ext cx="15880476" cy="89327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60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5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rivia Quiz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Trivia Quiz</a:t>
            </a:r>
          </a:p>
        </p:txBody>
      </p:sp>
      <p:pic>
        <p:nvPicPr>
          <p:cNvPr id="168" name="Trivia.m4v" descr="Trivia.m4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4330" y="3429000"/>
            <a:ext cx="15875340" cy="89298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20" fill="hold"/>
                                        <p:tgtEl>
                                          <p:spTgt spid="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icompen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Ricompense</a:t>
            </a:r>
          </a:p>
        </p:txBody>
      </p:sp>
      <p:pic>
        <p:nvPicPr>
          <p:cNvPr id="171" name="Ricompense.m4v" descr="Ricompense.m4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3876" y="3429000"/>
            <a:ext cx="15876248" cy="89303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00" fill="hold"/>
                                        <p:tgtEl>
                                          <p:spTgt spid="1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omodoro Cloc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Pomodoro Clock</a:t>
            </a:r>
          </a:p>
        </p:txBody>
      </p:sp>
      <p:pic>
        <p:nvPicPr>
          <p:cNvPr id="174" name="pomodoro.m4v" descr="pomodoro.m4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2819" y="3429000"/>
            <a:ext cx="15878362" cy="89315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00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4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Beniamino Nardone 0124002440 - Enrico Madonna 0124002279"/>
          <p:cNvSpPr txBox="1">
            <a:spLocks noGrp="1"/>
          </p:cNvSpPr>
          <p:nvPr>
            <p:ph type="body" idx="21"/>
          </p:nvPr>
        </p:nvSpPr>
        <p:spPr>
          <a:xfrm>
            <a:off x="1270000" y="7483187"/>
            <a:ext cx="21844000" cy="83261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/>
              <a:t>Beniamino Nardone 0124002440 - Enrico Madonna 0124002279</a:t>
            </a:r>
          </a:p>
        </p:txBody>
      </p:sp>
      <p:sp>
        <p:nvSpPr>
          <p:cNvPr id="177" name="Grazie per l’attenzione"/>
          <p:cNvSpPr txBox="1">
            <a:spLocks noGrp="1"/>
          </p:cNvSpPr>
          <p:nvPr>
            <p:ph type="body" sz="half" idx="1"/>
          </p:nvPr>
        </p:nvSpPr>
        <p:spPr>
          <a:xfrm>
            <a:off x="1270000" y="3088986"/>
            <a:ext cx="21844000" cy="4394201"/>
          </a:xfrm>
          <a:prstGeom prst="rect">
            <a:avLst/>
          </a:prstGeom>
        </p:spPr>
        <p:txBody>
          <a:bodyPr/>
          <a:lstStyle/>
          <a:p>
            <a:r>
              <a:rPr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Grazie</a:t>
            </a:r>
            <a:r>
              <a:rPr dirty="0">
                <a:solidFill>
                  <a:schemeClr val="tx1">
                    <a:lumMod val="20000"/>
                    <a:lumOff val="80000"/>
                  </a:schemeClr>
                </a:solidFill>
              </a:rPr>
              <a:t> per </a:t>
            </a:r>
            <a:r>
              <a:rPr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l’attenzione</a:t>
            </a:r>
            <a:endParaRPr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42</Words>
  <Application>Microsoft Office PowerPoint</Application>
  <PresentationFormat>Personalizzato</PresentationFormat>
  <Paragraphs>14</Paragraphs>
  <Slides>9</Slides>
  <Notes>0</Notes>
  <HiddenSlides>0</HiddenSlides>
  <MMClips>7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4" baseType="lpstr">
      <vt:lpstr>Graphik</vt:lpstr>
      <vt:lpstr>Graphik Medium</vt:lpstr>
      <vt:lpstr>Graphik Semibold</vt:lpstr>
      <vt:lpstr>Helvetica Neue</vt:lpstr>
      <vt:lpstr>22_ColorGradient</vt:lpstr>
      <vt:lpstr>PostPone</vt:lpstr>
      <vt:lpstr>Registrazione al sito</vt:lpstr>
      <vt:lpstr>Login al sito</vt:lpstr>
      <vt:lpstr>Pannello di amministrazione</vt:lpstr>
      <vt:lpstr>Obiettivi</vt:lpstr>
      <vt:lpstr>Trivia Quiz</vt:lpstr>
      <vt:lpstr>Ricompense</vt:lpstr>
      <vt:lpstr>Pomodoro Clock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PostPone</dc:title>
  <dc:creator>Enrico Madonna</dc:creator>
  <cp:lastModifiedBy>Enrico Madonna</cp:lastModifiedBy>
  <cp:revision>3</cp:revision>
  <dcterms:modified xsi:type="dcterms:W3CDTF">2023-01-05T18:09:43Z</dcterms:modified>
</cp:coreProperties>
</file>